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1" r:id="rId1"/>
  </p:sldMasterIdLst>
  <p:notesMasterIdLst>
    <p:notesMasterId r:id="rId32"/>
  </p:notesMasterIdLst>
  <p:sldIdLst>
    <p:sldId id="274" r:id="rId2"/>
    <p:sldId id="257" r:id="rId3"/>
    <p:sldId id="258" r:id="rId4"/>
    <p:sldId id="262" r:id="rId5"/>
    <p:sldId id="259" r:id="rId6"/>
    <p:sldId id="275" r:id="rId7"/>
    <p:sldId id="276" r:id="rId8"/>
    <p:sldId id="277" r:id="rId9"/>
    <p:sldId id="278" r:id="rId10"/>
    <p:sldId id="285" r:id="rId11"/>
    <p:sldId id="286" r:id="rId12"/>
    <p:sldId id="287" r:id="rId13"/>
    <p:sldId id="288" r:id="rId14"/>
    <p:sldId id="290" r:id="rId15"/>
    <p:sldId id="289" r:id="rId16"/>
    <p:sldId id="263" r:id="rId17"/>
    <p:sldId id="264" r:id="rId18"/>
    <p:sldId id="265" r:id="rId19"/>
    <p:sldId id="267" r:id="rId20"/>
    <p:sldId id="266" r:id="rId21"/>
    <p:sldId id="268" r:id="rId22"/>
    <p:sldId id="269" r:id="rId23"/>
    <p:sldId id="270" r:id="rId24"/>
    <p:sldId id="271" r:id="rId25"/>
    <p:sldId id="272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0" autoAdjust="0"/>
  </p:normalViewPr>
  <p:slideViewPr>
    <p:cSldViewPr snapToGrid="0">
      <p:cViewPr varScale="1">
        <p:scale>
          <a:sx n="69" d="100"/>
          <a:sy n="69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6132B-89F8-4538-AD8F-DBF5DA57C627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69B2A-13D2-4B41-950F-6E74821BD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72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47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789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400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4681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085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716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3076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659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0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5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551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1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72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5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5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907D986-8816-4272-A432-0437A28A9828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67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71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  <p:sldLayoutId id="2147484403" r:id="rId12"/>
    <p:sldLayoutId id="2147484404" r:id="rId13"/>
    <p:sldLayoutId id="2147484405" r:id="rId14"/>
    <p:sldLayoutId id="2147484406" r:id="rId15"/>
    <p:sldLayoutId id="2147484407" r:id="rId16"/>
    <p:sldLayoutId id="214748440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025B-047B-4B7C-955E-E9FCE769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 smtClean="0"/>
              <a:t>GROUP</a:t>
            </a:r>
            <a:br>
              <a:rPr lang="en-US" sz="4400" dirty="0" smtClean="0"/>
            </a:br>
            <a:r>
              <a:rPr lang="en-US" sz="4400" dirty="0" smtClean="0"/>
              <a:t>MemberS:</a:t>
            </a:r>
            <a:endParaRPr lang="en-US" sz="4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5FB5AB-1EC6-406D-9224-CB68E7FB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055" y="526473"/>
            <a:ext cx="5424924" cy="5688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Anusha Saad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Hermain qadir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Mohammad haroon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Jari sajjad</a:t>
            </a:r>
          </a:p>
        </p:txBody>
      </p:sp>
    </p:spTree>
    <p:extLst>
      <p:ext uri="{BB962C8B-B14F-4D97-AF65-F5344CB8AC3E}">
        <p14:creationId xmlns:p14="http://schemas.microsoft.com/office/powerpoint/2010/main" val="13046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582756"/>
            <a:ext cx="108204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7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96982"/>
            <a:ext cx="11125200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1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5" y="581890"/>
            <a:ext cx="10778836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88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23455"/>
            <a:ext cx="10418618" cy="57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4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1" y="346363"/>
            <a:ext cx="10169237" cy="62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443346"/>
            <a:ext cx="10446328" cy="61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42CB-64CE-42B8-A2D1-15BA4F9A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dirty="0"/>
              <a:t>Toolbox overview: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2668F7-33E9-4EA9-BF15-8A3A90D8D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US" sz="2400" dirty="0"/>
              <a:t>Some tools in the toolbox are for selecting, editing, and creating page elements. Other tools are for choosing type, shapes, lines, and gradients</a:t>
            </a:r>
            <a:r>
              <a:rPr lang="en-US" sz="1800" dirty="0"/>
              <a:t>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E8337D-9C24-48DC-8EB2-D5181C1D0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1" y="0"/>
            <a:ext cx="7040880" cy="68580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690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DB60-CA77-4A73-B257-A9821B80B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Hidden tools in the toolbox: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3CD0D-93E5-40F8-9C0D-4DE47D22A7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20465" y="2666999"/>
            <a:ext cx="5122606" cy="321627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/>
              <a:t>The toolbox also contains several hidden tools related to the visible tools. Hidden tools are indicated by arrows to the right of the tool icons. You can select a hidden tool by clicking and holding the current tool in the toolbox and then selecting the tool that you want.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B70FEA-B772-48CA-8FFD-17D506710A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073185"/>
            <a:ext cx="5451627" cy="43915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7809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EF727D-F3C7-4D99-AA49-C00BB0CE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/>
              <a:t>Tools overview: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54C4C3-39F9-4F53-AC92-1C6AD593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90000"/>
              </a:lnSpc>
            </a:pPr>
            <a:r>
              <a:rPr lang="en-US" b="1" dirty="0"/>
              <a:t>Type tools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     Create and format type in standard or customized blocks or paths. ( create text frames.)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Drawing tools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     Draw and style simple and complex objects, including rectangles, ellipses, polygons, freeform shape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</a:t>
            </a:r>
            <a:r>
              <a:rPr lang="en-US" b="1" dirty="0"/>
              <a:t>Selection tools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Select (activate) objects, points, or lines. 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Transform tools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Reshape, reorient, and resize objects. 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Navigation tools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Move around in, control the view of, and measure distances in a document. 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The Scissors tool</a:t>
            </a:r>
            <a:endParaRPr lang="en-US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dirty="0"/>
              <a:t>Splits paths and frames. </a:t>
            </a:r>
          </a:p>
        </p:txBody>
      </p:sp>
    </p:spTree>
    <p:extLst>
      <p:ext uri="{BB962C8B-B14F-4D97-AF65-F5344CB8AC3E}">
        <p14:creationId xmlns:p14="http://schemas.microsoft.com/office/powerpoint/2010/main" val="33194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F8F9-8CD8-49D0-832D-459D4308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865974"/>
            <a:ext cx="8676222" cy="36438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    How to make a Flyer?</a:t>
            </a:r>
          </a:p>
        </p:txBody>
      </p:sp>
    </p:spTree>
    <p:extLst>
      <p:ext uri="{BB962C8B-B14F-4D97-AF65-F5344CB8AC3E}">
        <p14:creationId xmlns:p14="http://schemas.microsoft.com/office/powerpoint/2010/main" val="18371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5E98-94B3-4DDC-AC0E-BEF5B955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856356-BCEB-44C6-A8FE-FC4F266A3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769139"/>
            <a:ext cx="5462001" cy="532654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5549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FFD9-9DD0-402F-B480-C8601BA3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7" y="489159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Start with a brand-new document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3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DA96F0-80B1-420F-A34F-AC553B88E5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467360"/>
            <a:ext cx="7325360" cy="410464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219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62C4-64BD-46D5-83D5-FC5013F4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6" y="5186231"/>
            <a:ext cx="8831143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2. Add a strong image</a:t>
            </a:r>
          </a:p>
        </p:txBody>
      </p:sp>
      <p:pic>
        <p:nvPicPr>
          <p:cNvPr id="5" name="Content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4C7025D4-23E6-4229-9A6C-93482E64C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65759"/>
            <a:ext cx="8128000" cy="482047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8022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E28D-1CAA-472A-8050-FAC002C5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7" y="515111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3. Create an impactful heading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9B2413-05C7-438C-8B9F-E629E71B3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416560"/>
            <a:ext cx="9621520" cy="49072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674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75C7-6447-4CEA-9009-C85812D7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55316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4. Add the remaining text and format it 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BC37B1-05D7-49CB-8684-397701673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20" y="503368"/>
            <a:ext cx="10129520" cy="482047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5633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E075-F5FD-4B69-BF05-136EDF75E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7" y="539959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5. Add flair with design elements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A1CEFC-2308-4DD6-A244-DB3D3F162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40" y="640080"/>
            <a:ext cx="9733280" cy="486664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824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3434-815C-44E6-AEDE-81F0507F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6" y="5379271"/>
            <a:ext cx="8942903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6.Prepare your flyer for printing or sharing</a:t>
            </a:r>
            <a:br>
              <a:rPr lang="en-US" sz="2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endParaRPr lang="en-US" sz="26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FE674F-193D-481F-905A-60D5F6EF7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304801"/>
            <a:ext cx="10535920" cy="507447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6458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415637"/>
            <a:ext cx="11125201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ACCESS free templates?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2538" y="2708563"/>
            <a:ext cx="5813570" cy="3124201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BEST IN DESIGN TEMPLATES</a:t>
            </a: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0853" y="2729345"/>
            <a:ext cx="4876800" cy="31242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IN DESIGN SKILLS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524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" y="110836"/>
            <a:ext cx="10856623" cy="6747164"/>
          </a:xfrm>
        </p:spPr>
      </p:pic>
    </p:spTree>
    <p:extLst>
      <p:ext uri="{BB962C8B-B14F-4D97-AF65-F5344CB8AC3E}">
        <p14:creationId xmlns:p14="http://schemas.microsoft.com/office/powerpoint/2010/main" val="35380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0"/>
            <a:ext cx="11374582" cy="6858000"/>
          </a:xfrm>
        </p:spPr>
      </p:pic>
    </p:spTree>
    <p:extLst>
      <p:ext uri="{BB962C8B-B14F-4D97-AF65-F5344CB8AC3E}">
        <p14:creationId xmlns:p14="http://schemas.microsoft.com/office/powerpoint/2010/main" val="284923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15" y="193963"/>
            <a:ext cx="9905998" cy="1905000"/>
          </a:xfrm>
        </p:spPr>
        <p:txBody>
          <a:bodyPr/>
          <a:lstStyle/>
          <a:p>
            <a:r>
              <a:rPr lang="en-US" sz="4000" b="1" dirty="0" smtClean="0"/>
              <a:t>Why iNdesign?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18" y="2202873"/>
            <a:ext cx="10534793" cy="4253345"/>
          </a:xfrm>
        </p:spPr>
        <p:txBody>
          <a:bodyPr>
            <a:normAutofit/>
          </a:bodyPr>
          <a:lstStyle/>
          <a:p>
            <a:pPr lvl="0"/>
            <a:r>
              <a:rPr lang="en-US" sz="2400" b="1" dirty="0">
                <a:effectLst/>
              </a:rPr>
              <a:t>Plenty of fine-tuning options for printing on high-end print and plating systems.</a:t>
            </a:r>
          </a:p>
          <a:p>
            <a:pPr lvl="0"/>
            <a:r>
              <a:rPr lang="en-US" sz="2400" b="1" dirty="0">
                <a:effectLst/>
              </a:rPr>
              <a:t>Insert elements from other programs (i.e. Illustrator) without converting those elements into pixels. In other words, files retain their native </a:t>
            </a:r>
            <a:r>
              <a:rPr lang="en-US" sz="2400" b="1" dirty="0" smtClean="0">
                <a:effectLst/>
              </a:rPr>
              <a:t>format.</a:t>
            </a:r>
            <a:endParaRPr lang="en-US" sz="2400" b="1" dirty="0">
              <a:effectLst/>
            </a:endParaRPr>
          </a:p>
          <a:p>
            <a:pPr lvl="0"/>
            <a:r>
              <a:rPr lang="en-US" sz="2400" b="1" dirty="0" smtClean="0">
                <a:effectLst/>
              </a:rPr>
              <a:t>Designed </a:t>
            </a:r>
            <a:r>
              <a:rPr lang="en-US" sz="2400" b="1" dirty="0">
                <a:effectLst/>
              </a:rPr>
              <a:t>with multi-page projects specifically in mind</a:t>
            </a:r>
          </a:p>
          <a:p>
            <a:pPr lvl="0"/>
            <a:r>
              <a:rPr lang="en-US" sz="2400" b="1" dirty="0">
                <a:effectLst/>
              </a:rPr>
              <a:t>Easily create elements that exist on all pages (page numbers, headers, etc</a:t>
            </a:r>
            <a:r>
              <a:rPr lang="en-US" sz="2400" b="1" dirty="0" smtClean="0">
                <a:effectLst/>
              </a:rPr>
              <a:t>.)</a:t>
            </a:r>
          </a:p>
          <a:p>
            <a:r>
              <a:rPr lang="en-US" sz="2400" b="1" dirty="0">
                <a:effectLst/>
              </a:rPr>
              <a:t>File sizes are smaller than if a similar design were saved in, for example, </a:t>
            </a:r>
            <a:r>
              <a:rPr lang="en-US" sz="2400" b="1" dirty="0" smtClean="0">
                <a:effectLst/>
              </a:rPr>
              <a:t>Photoshop.</a:t>
            </a:r>
            <a:endParaRPr lang="en-US" sz="2400" b="1" dirty="0">
              <a:effectLst/>
            </a:endParaRPr>
          </a:p>
          <a:p>
            <a:pPr lvl="0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507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B55-53F7-41DB-BF21-3A6B27D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 dirty="0"/>
              <a:t>What is InDesign?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3E37-23C2-4C54-A534-8AB14DC4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7455" y="643467"/>
            <a:ext cx="5272524" cy="5571064"/>
          </a:xfrm>
        </p:spPr>
        <p:txBody>
          <a:bodyPr>
            <a:normAutofit/>
          </a:bodyPr>
          <a:lstStyle/>
          <a:p>
            <a:r>
              <a:rPr lang="en-US" sz="2400" dirty="0"/>
              <a:t>InDesign is a desktop publishing software application for creating flyers, brochures, magazines, newspapers, and books. It is professional design and layout tool for producing high quality for both print and onscreen delivery.</a:t>
            </a:r>
          </a:p>
          <a:p>
            <a:r>
              <a:rPr lang="en-US" sz="2400" dirty="0"/>
              <a:t> InDesign is used by graphic designers, artists, publishers, and marketing professionals. It is developed and produced by Adobe Systems.</a:t>
            </a:r>
          </a:p>
        </p:txBody>
      </p:sp>
    </p:spTree>
    <p:extLst>
      <p:ext uri="{BB962C8B-B14F-4D97-AF65-F5344CB8AC3E}">
        <p14:creationId xmlns:p14="http://schemas.microsoft.com/office/powerpoint/2010/main" val="22347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158" y="1565564"/>
            <a:ext cx="9905998" cy="473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ADOBE INDESIGN IS A VERTILE APPLICATION, AND THERE IS ALWAYS SOMETHING NEW TO LEARN. USE AN EXISTING LAYOUT AS A GUIDE, AND TRY TO RECREATE IT FROM SCRATCH. FAMILIARIZE YOURSELF WITH THE TOOLS AND HAVE FUN EXPLORING IT.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600" b="1" dirty="0" smtClean="0"/>
              <a:t>THANK YOU!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1706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6EAC7-F8EB-4E93-B7BC-59B4C248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What does an Adobe InDesign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1F812-7F61-4214-8692-ABEBEFF65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8145" y="2326641"/>
            <a:ext cx="10299266" cy="4004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fontAlgn="base"/>
            <a:r>
              <a:rPr lang="en-US" sz="2000" dirty="0"/>
              <a:t> </a:t>
            </a:r>
            <a:r>
              <a:rPr lang="en-US" sz="2800" dirty="0"/>
              <a:t>InDesign provides the tools necessary to design pages and create visual layouts. InDesign provides users a simplified way to create professional pages which can be published and distributed in print or online.</a:t>
            </a:r>
          </a:p>
          <a:p>
            <a:pPr marL="0" fontAlgn="base"/>
            <a:r>
              <a:rPr lang="en-US" sz="2800" dirty="0"/>
              <a:t>InDesign is especially useful for documents containing multiple pages, layouts that combine text and images, and those containing significant amounts of text.</a:t>
            </a:r>
          </a:p>
          <a:p>
            <a:endParaRPr lang="en-US" sz="2800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044A5B6-D44E-4DB1-AA49-538798EB6C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674850" y="-213349"/>
            <a:ext cx="12866849" cy="72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9AD426-5E10-42C4-9997-D4FF3ACD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Features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310FAA12-0F74-47FA-B01E-216D660A5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6" b="15866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498765"/>
            <a:ext cx="4461165" cy="584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3200" dirty="0" smtClean="0"/>
              <a:t> </a:t>
            </a:r>
            <a:r>
              <a:rPr lang="en-US" sz="3200" b="1" spc="50" dirty="0" smtClean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TOOLBAR GLOSSARY</a:t>
            </a:r>
            <a:endParaRPr lang="en-US" sz="3200" b="1" spc="50" dirty="0">
              <a:ln w="0"/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14035" r="1247" b="12030"/>
          <a:stretch/>
        </p:blipFill>
        <p:spPr>
          <a:xfrm>
            <a:off x="2320636" y="1524001"/>
            <a:ext cx="6830292" cy="46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4" y="574825"/>
            <a:ext cx="811357" cy="1548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43" y="783321"/>
            <a:ext cx="1003157" cy="113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31" y="887879"/>
            <a:ext cx="1179802" cy="9228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300" y="887879"/>
            <a:ext cx="1028483" cy="10274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28" y="3654137"/>
            <a:ext cx="1001683" cy="8347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01" y="3439174"/>
            <a:ext cx="1205840" cy="1264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25" y="3439174"/>
            <a:ext cx="1240848" cy="1240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57" y="3439174"/>
            <a:ext cx="1272916" cy="12939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525260" y="2519626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Selection Tool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64730" y="2519626"/>
            <a:ext cx="162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Tool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76458" y="2519626"/>
            <a:ext cx="271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 Collector Tool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41300" y="2494573"/>
            <a:ext cx="17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Tool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5260" y="5389419"/>
            <a:ext cx="245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on a Path Tool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02385" y="5389419"/>
            <a:ext cx="174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Pen Tool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50528" y="5389419"/>
            <a:ext cx="13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Pencil Tool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85451" y="5389419"/>
            <a:ext cx="174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Smooth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48" y="947597"/>
            <a:ext cx="1264849" cy="10031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925" y="878324"/>
            <a:ext cx="1352194" cy="10724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26" y="878324"/>
            <a:ext cx="1186729" cy="10336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62" y="746707"/>
            <a:ext cx="1427018" cy="12040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12" y="3724708"/>
            <a:ext cx="1476319" cy="1177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724708"/>
            <a:ext cx="1460664" cy="10667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30" y="3724707"/>
            <a:ext cx="1353416" cy="1177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079" y="3724708"/>
            <a:ext cx="1395357" cy="1177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62543" y="2653064"/>
            <a:ext cx="275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Rectangle Frame Tool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16035" y="2653064"/>
            <a:ext cx="235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Ellipse Frame Tool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42325" y="2653064"/>
            <a:ext cx="242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Free Transform Tool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56886" y="2653064"/>
            <a:ext cx="17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Scale Tool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02912" y="5604657"/>
            <a:ext cx="2116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Shear Tool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13907" y="5604657"/>
            <a:ext cx="175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 Tool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57530" y="5604657"/>
            <a:ext cx="164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Tool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56886" y="5604657"/>
            <a:ext cx="251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Polygon Frame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2" y="726497"/>
            <a:ext cx="1316181" cy="1502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23" y="906606"/>
            <a:ext cx="1373332" cy="13225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80" y="1060941"/>
            <a:ext cx="1231324" cy="1168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093" y="1060941"/>
            <a:ext cx="1478107" cy="11737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63" y="4084925"/>
            <a:ext cx="1310987" cy="10219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25" y="4005137"/>
            <a:ext cx="1154055" cy="11815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63" y="3978851"/>
            <a:ext cx="1219199" cy="11815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720436" y="2881745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Hand Tool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67916" y="2890858"/>
            <a:ext cx="196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Colour Palette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62664" y="2923003"/>
            <a:ext cx="172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tool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885093" y="2935268"/>
            <a:ext cx="17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Scissor Tool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95079" y="5746952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Rotate Tool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92120" y="5714806"/>
            <a:ext cx="239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Colour Theme Tool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71931" y="5712122"/>
            <a:ext cx="34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Direction Point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496</Words>
  <Application>Microsoft Office PowerPoint</Application>
  <PresentationFormat>Widescreen</PresentationFormat>
  <Paragraphs>73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</vt:lpstr>
      <vt:lpstr>Mesh</vt:lpstr>
      <vt:lpstr>GROUP MemberS:</vt:lpstr>
      <vt:lpstr>Indesign</vt:lpstr>
      <vt:lpstr>What is InDesign?</vt:lpstr>
      <vt:lpstr>What does an Adobe InDesign do?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Toolbox overview:</vt:lpstr>
      <vt:lpstr>Hidden tools in the toolbox:</vt:lpstr>
      <vt:lpstr>Tools overview:</vt:lpstr>
      <vt:lpstr>     How to make a Flyer?</vt:lpstr>
      <vt:lpstr>Start with a brand-new document </vt:lpstr>
      <vt:lpstr>2. Add a strong image</vt:lpstr>
      <vt:lpstr>3. Create an impactful heading</vt:lpstr>
      <vt:lpstr>4. Add the remaining text and format it </vt:lpstr>
      <vt:lpstr>5. Add flair with design elements</vt:lpstr>
      <vt:lpstr>6.Prepare your flyer for printing or sharing </vt:lpstr>
      <vt:lpstr>How TO ACCESS free templates? </vt:lpstr>
      <vt:lpstr>PowerPoint Presentation</vt:lpstr>
      <vt:lpstr>PowerPoint Presentation</vt:lpstr>
      <vt:lpstr>Why iNdesign?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Member:</dc:title>
  <dc:creator>Saad Aslam</dc:creator>
  <cp:lastModifiedBy>Abdul Qadir</cp:lastModifiedBy>
  <cp:revision>14</cp:revision>
  <dcterms:created xsi:type="dcterms:W3CDTF">2019-11-22T14:04:08Z</dcterms:created>
  <dcterms:modified xsi:type="dcterms:W3CDTF">2019-11-26T23:39:58Z</dcterms:modified>
</cp:coreProperties>
</file>